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0" r:id="rId19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6" Type="http://schemas.openxmlformats.org/officeDocument/2006/relationships/slide" Target="slides/slide12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g33c5e4031bd_0_707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zh-CN" sz="1200" u="none" cap="none" strike="noStrike"/>
              <a:t>*</a:t>
            </a:r>
            <a:endParaRPr/>
          </a:p>
        </p:txBody>
      </p:sp>
      <p:sp>
        <p:nvSpPr>
          <p:cNvPr id="4834" name="Google Shape;4834;g33c5e4031bd_0_70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5" name="Google Shape;4835;g33c5e4031bd_0_7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4.xml"/><Relationship Id="rId2" Type="http://schemas.openxmlformats.org/officeDocument/2006/relationships/notesSlide" Target="../notesSlides/notesSlide125.xml"/></Relationships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6" name="Shape 4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7" name="Google Shape;4837;p693"/>
          <p:cNvSpPr txBox="1"/>
          <p:nvPr>
            <p:ph type="title"/>
          </p:nvPr>
        </p:nvSpPr>
        <p:spPr>
          <a:xfrm>
            <a:off x="1150937" y="0"/>
            <a:ext cx="7793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Type and Work Environments</a:t>
            </a:r>
            <a:endParaRPr/>
          </a:p>
        </p:txBody>
      </p:sp>
      <p:sp>
        <p:nvSpPr>
          <p:cNvPr id="4838" name="Google Shape;4838;p693"/>
          <p:cNvSpPr txBox="1"/>
          <p:nvPr>
            <p:ph idx="1" type="body"/>
          </p:nvPr>
        </p:nvSpPr>
        <p:spPr>
          <a:xfrm>
            <a:off x="143510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bin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Extraverts..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Like variety and action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Tend to be faster, dislike complicated procedures (ES)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Good “greeters” (EF)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Impatient with long, slow jobs done alone</a:t>
            </a:r>
            <a:endParaRPr/>
          </a:p>
          <a:p>
            <a:pPr indent="-146684" lvl="0" marL="36512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None/>
            </a:pPr>
            <a:r>
              <a:t/>
            </a:r>
            <a:endParaRPr/>
          </a:p>
        </p:txBody>
      </p:sp>
      <p:sp>
        <p:nvSpPr>
          <p:cNvPr id="4839" name="Google Shape;4839;p693"/>
          <p:cNvSpPr txBox="1"/>
          <p:nvPr>
            <p:ph idx="2" type="body"/>
          </p:nvPr>
        </p:nvSpPr>
        <p:spPr>
          <a:xfrm>
            <a:off x="527685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bin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Introverts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Like quiet for concentration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Careful with details (IS)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Trouble with names &amp; faces (IT)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Can work for long periods of time on a project without interruptions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